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8" r:id="rId2"/>
    <p:sldId id="260" r:id="rId3"/>
    <p:sldId id="259" r:id="rId4"/>
    <p:sldId id="299" r:id="rId5"/>
  </p:sldIdLst>
  <p:sldSz cx="12198350" cy="6859588"/>
  <p:notesSz cx="6858000" cy="9144000"/>
  <p:defaultTextStyle>
    <a:defPPr>
      <a:defRPr lang="de-DE"/>
    </a:defPPr>
    <a:lvl1pPr marL="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813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62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4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253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06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8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694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50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533"/>
    <a:srgbClr val="FF320C"/>
    <a:srgbClr val="FF550C"/>
    <a:srgbClr val="404040"/>
    <a:srgbClr val="FFAC9B"/>
    <a:srgbClr val="E4E4E4"/>
    <a:srgbClr val="FF522F"/>
    <a:srgbClr val="FF7357"/>
    <a:srgbClr val="FF9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100" y="195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A7C17-37B4-4723-99D6-FDBCFE1BFD2E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E0BF1-1F30-4745-95BB-48FAF2F1E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21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isa\Desktop\Webdesign\David Lommer\Lommerland_Logo_190417\04_Lommerland_Logo_Varianten_190417\Lommerland_Logo_CMY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9" y="189434"/>
            <a:ext cx="2160240" cy="49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11555133" y="6454130"/>
            <a:ext cx="664722" cy="418159"/>
          </a:xfrm>
          <a:prstGeom prst="rect">
            <a:avLst/>
          </a:prstGeom>
          <a:solidFill>
            <a:srgbClr val="FF6243"/>
          </a:solidFill>
        </p:spPr>
        <p:txBody>
          <a:bodyPr/>
          <a:lstStyle>
            <a:defPPr>
              <a:defRPr lang="de-DE"/>
            </a:defPPr>
            <a:lvl1pPr marL="0" algn="l" defTabSz="1219627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813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627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440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253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9067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880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694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507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E6D5B-D853-44B5-9B11-F8129EA253F0}" type="slidenum">
              <a:rPr lang="de-DE" sz="1400" b="0" smtClean="0"/>
              <a:pPr/>
              <a:t>‹Nr.›</a:t>
            </a:fld>
            <a:endParaRPr lang="de-DE" sz="1800" b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15021" y="549474"/>
            <a:ext cx="6840538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aseline="0"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de-DE" dirty="0"/>
              <a:t>Header, </a:t>
            </a:r>
            <a:r>
              <a:rPr lang="de-DE" dirty="0" err="1"/>
              <a:t>Raleway</a:t>
            </a:r>
            <a:r>
              <a:rPr lang="de-DE" dirty="0"/>
              <a:t> Semi-</a:t>
            </a:r>
            <a:r>
              <a:rPr lang="de-DE" dirty="0" err="1"/>
              <a:t>Bold</a:t>
            </a:r>
            <a:r>
              <a:rPr lang="de-DE" dirty="0"/>
              <a:t>, 22px, </a:t>
            </a:r>
            <a:r>
              <a:rPr lang="de-DE" dirty="0" err="1"/>
              <a:t>black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22511" y="6461174"/>
            <a:ext cx="2519536" cy="280988"/>
          </a:xfrm>
          <a:prstGeom prst="rect">
            <a:avLst/>
          </a:prstGeom>
        </p:spPr>
        <p:txBody>
          <a:bodyPr/>
          <a:lstStyle>
            <a:lvl1pPr marL="0" marR="0" indent="0" algn="l" defTabSz="12196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12196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© Lommerland Consulting 2020</a:t>
            </a:r>
          </a:p>
          <a:p>
            <a:pPr lvl="0"/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70583" y="1701602"/>
            <a:ext cx="10225136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Textzeile </a:t>
            </a:r>
            <a:r>
              <a:rPr lang="de-DE" dirty="0" err="1"/>
              <a:t>Raleway</a:t>
            </a:r>
            <a:r>
              <a:rPr lang="de-DE" dirty="0"/>
              <a:t> 16px, Schwarz heller 35%; Rot RGB(255/85/50), Hellrot RGB(255/172/155)</a:t>
            </a:r>
          </a:p>
        </p:txBody>
      </p:sp>
    </p:spTree>
    <p:extLst>
      <p:ext uri="{BB962C8B-B14F-4D97-AF65-F5344CB8AC3E}">
        <p14:creationId xmlns:p14="http://schemas.microsoft.com/office/powerpoint/2010/main" val="280542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uisa\Desktop\Webdesign\David Lommer\Lommerland_Logo_190417\04_Lommerland_Logo_Varianten_190417\Lommerland_Logo_CMY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9" y="189434"/>
            <a:ext cx="2160240" cy="49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715021" y="549474"/>
            <a:ext cx="6840538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6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70583" y="1701602"/>
            <a:ext cx="10657184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Textzeile </a:t>
            </a:r>
            <a:r>
              <a:rPr lang="de-DE" dirty="0" err="1"/>
              <a:t>Raleway</a:t>
            </a:r>
            <a:r>
              <a:rPr lang="de-DE" dirty="0"/>
              <a:t> 16px, Schwarz heller 35%; Rot RGB(255/85/50), Hellrot RGB(255/172/155)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11555133" y="6454130"/>
            <a:ext cx="664722" cy="418159"/>
          </a:xfrm>
          <a:prstGeom prst="rect">
            <a:avLst/>
          </a:prstGeom>
          <a:solidFill>
            <a:srgbClr val="FF6243"/>
          </a:solidFill>
        </p:spPr>
        <p:txBody>
          <a:bodyPr/>
          <a:lstStyle>
            <a:defPPr>
              <a:defRPr lang="de-DE"/>
            </a:defPPr>
            <a:lvl1pPr marL="0" algn="l" defTabSz="1219627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813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627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440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253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9067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880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694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507" algn="l" defTabSz="121962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E6D5B-D853-44B5-9B11-F8129EA253F0}" type="slidenum">
              <a:rPr lang="de-DE" sz="1400" b="0" smtClean="0"/>
              <a:pPr/>
              <a:t>‹Nr.›</a:t>
            </a:fld>
            <a:endParaRPr lang="de-DE" sz="1800" b="0" dirty="0"/>
          </a:p>
        </p:txBody>
      </p:sp>
      <p:sp>
        <p:nvSpPr>
          <p:cNvPr id="8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22511" y="6461174"/>
            <a:ext cx="2519536" cy="280988"/>
          </a:xfrm>
          <a:prstGeom prst="rect">
            <a:avLst/>
          </a:prstGeom>
        </p:spPr>
        <p:txBody>
          <a:bodyPr/>
          <a:lstStyle>
            <a:lvl1pPr marL="0" marR="0" indent="0" algn="l" defTabSz="12196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12196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© Lommerland Consulting 2020</a:t>
            </a:r>
          </a:p>
          <a:p>
            <a:pPr lvl="0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626567" y="2205658"/>
            <a:ext cx="3456384" cy="3744416"/>
          </a:xfrm>
          <a:prstGeom prst="rect">
            <a:avLst/>
          </a:prstGeom>
          <a:noFill/>
          <a:ln>
            <a:solidFill>
              <a:srgbClr val="FF5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42591" y="2349500"/>
            <a:ext cx="3024188" cy="6482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Header </a:t>
            </a:r>
            <a:r>
              <a:rPr lang="de-DE" dirty="0" err="1"/>
              <a:t>Raleway</a:t>
            </a:r>
            <a:r>
              <a:rPr lang="de-DE" dirty="0"/>
              <a:t> </a:t>
            </a:r>
            <a:r>
              <a:rPr lang="de-DE" dirty="0" err="1"/>
              <a:t>Semibold</a:t>
            </a:r>
            <a:r>
              <a:rPr lang="de-DE" dirty="0"/>
              <a:t> 14px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842739" y="3070225"/>
            <a:ext cx="3024188" cy="2663825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Char char="-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Raleway</a:t>
            </a:r>
            <a:r>
              <a:rPr lang="de-DE" dirty="0"/>
              <a:t> 12px</a:t>
            </a:r>
          </a:p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4370983" y="2205658"/>
            <a:ext cx="3456384" cy="3744416"/>
          </a:xfrm>
          <a:prstGeom prst="rect">
            <a:avLst/>
          </a:prstGeom>
          <a:noFill/>
          <a:ln>
            <a:solidFill>
              <a:srgbClr val="FF5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587007" y="2349500"/>
            <a:ext cx="3024188" cy="647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Header </a:t>
            </a:r>
            <a:r>
              <a:rPr lang="de-DE" dirty="0" err="1"/>
              <a:t>Raleway</a:t>
            </a:r>
            <a:r>
              <a:rPr lang="de-DE" dirty="0"/>
              <a:t> </a:t>
            </a:r>
            <a:r>
              <a:rPr lang="de-DE" dirty="0" err="1"/>
              <a:t>Semibold</a:t>
            </a:r>
            <a:r>
              <a:rPr lang="de-DE" dirty="0"/>
              <a:t> 14px</a:t>
            </a:r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587155" y="3070225"/>
            <a:ext cx="3024188" cy="2663825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Char char="-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Raleway</a:t>
            </a:r>
            <a:r>
              <a:rPr lang="de-DE" dirty="0"/>
              <a:t> 12px</a:t>
            </a:r>
          </a:p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</p:txBody>
      </p:sp>
      <p:sp>
        <p:nvSpPr>
          <p:cNvPr id="27" name="Rechteck 26"/>
          <p:cNvSpPr/>
          <p:nvPr userDrawn="1"/>
        </p:nvSpPr>
        <p:spPr>
          <a:xfrm>
            <a:off x="8115399" y="2205658"/>
            <a:ext cx="3456384" cy="3744416"/>
          </a:xfrm>
          <a:prstGeom prst="rect">
            <a:avLst/>
          </a:prstGeom>
          <a:noFill/>
          <a:ln>
            <a:solidFill>
              <a:srgbClr val="FF5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platzhalt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331423" y="2349500"/>
            <a:ext cx="3024188" cy="647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Header </a:t>
            </a:r>
            <a:r>
              <a:rPr lang="de-DE" dirty="0" err="1"/>
              <a:t>Raleway</a:t>
            </a:r>
            <a:r>
              <a:rPr lang="de-DE" dirty="0"/>
              <a:t> </a:t>
            </a:r>
            <a:r>
              <a:rPr lang="de-DE" dirty="0" err="1"/>
              <a:t>Semibold</a:t>
            </a:r>
            <a:r>
              <a:rPr lang="de-DE" dirty="0"/>
              <a:t> 14px</a:t>
            </a:r>
          </a:p>
        </p:txBody>
      </p:sp>
      <p:sp>
        <p:nvSpPr>
          <p:cNvPr id="29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8331571" y="3070225"/>
            <a:ext cx="3024188" cy="2663825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Char char="-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Raleway</a:t>
            </a:r>
            <a:r>
              <a:rPr lang="de-DE" dirty="0"/>
              <a:t> 12px</a:t>
            </a:r>
          </a:p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4287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/>
          <a:lstStyle/>
          <a:p>
            <a:fld id="{8A244834-FD60-4B5A-BC65-D1ADE0319EA1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/>
          <a:lstStyle/>
          <a:p>
            <a:fld id="{0D5E6D5B-D853-44B5-9B11-F8129EA25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43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2511" y="6454130"/>
            <a:ext cx="3096344" cy="26890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© Lommerland Consulting 2020</a:t>
            </a:r>
          </a:p>
        </p:txBody>
      </p:sp>
    </p:spTree>
    <p:extLst>
      <p:ext uri="{BB962C8B-B14F-4D97-AF65-F5344CB8AC3E}">
        <p14:creationId xmlns:p14="http://schemas.microsoft.com/office/powerpoint/2010/main" val="2493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ctr" defTabSz="121962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360" indent="-457360" algn="l" defTabSz="1219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947" indent="-381133" algn="l" defTabSz="12196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533" indent="-304907" algn="l" defTabSz="1219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347" indent="-304907" algn="l" defTabSz="12196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160" indent="-304907" algn="l" defTabSz="1219627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973" indent="-304907" algn="l" defTabSz="1219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787" indent="-304907" algn="l" defTabSz="1219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600" indent="-304907" algn="l" defTabSz="1219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414" indent="-304907" algn="l" defTabSz="12196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81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62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4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25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06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8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694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50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luisa\Desktop\Webdesign\David Lommer\AdobeStock_5732501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8"/>
          <a:stretch/>
        </p:blipFill>
        <p:spPr bwMode="auto">
          <a:xfrm>
            <a:off x="-21505" y="-26590"/>
            <a:ext cx="12219855" cy="68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-27980" y="-26590"/>
            <a:ext cx="12226329" cy="6898432"/>
          </a:xfrm>
          <a:prstGeom prst="rect">
            <a:avLst/>
          </a:prstGeom>
          <a:solidFill>
            <a:schemeClr val="tx2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ichtungspfeil 2"/>
          <p:cNvSpPr/>
          <p:nvPr/>
        </p:nvSpPr>
        <p:spPr>
          <a:xfrm>
            <a:off x="-21507" y="-26590"/>
            <a:ext cx="7416825" cy="6898432"/>
          </a:xfrm>
          <a:prstGeom prst="homePlate">
            <a:avLst>
              <a:gd name="adj" fmla="val 46918"/>
            </a:avLst>
          </a:prstGeom>
          <a:solidFill>
            <a:srgbClr val="FFFFFF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ichtungspfeil 5"/>
          <p:cNvSpPr/>
          <p:nvPr/>
        </p:nvSpPr>
        <p:spPr>
          <a:xfrm>
            <a:off x="-21506" y="-26590"/>
            <a:ext cx="5976665" cy="6898432"/>
          </a:xfrm>
          <a:prstGeom prst="homePlate">
            <a:avLst>
              <a:gd name="adj" fmla="val 57318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51967" y="1225680"/>
            <a:ext cx="43924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320C"/>
                </a:solidFill>
              </a:rPr>
              <a:t>Corona</a:t>
            </a:r>
            <a:br>
              <a:rPr lang="en-US" b="1" dirty="0">
                <a:solidFill>
                  <a:srgbClr val="FF320C"/>
                </a:solidFill>
              </a:rPr>
            </a:br>
            <a:r>
              <a:rPr lang="en-US" dirty="0" err="1">
                <a:latin typeface="+mj-lt"/>
              </a:rPr>
              <a:t>Maßnahmenempfehlung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für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Industrie</a:t>
            </a:r>
            <a:r>
              <a:rPr lang="en-US" dirty="0">
                <a:latin typeface="+mj-lt"/>
              </a:rPr>
              <a:t> und </a:t>
            </a:r>
            <a:r>
              <a:rPr lang="en-US" dirty="0" err="1">
                <a:latin typeface="+mj-lt"/>
              </a:rPr>
              <a:t>Dienstleistende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Firmen</a:t>
            </a:r>
            <a:endParaRPr lang="en-US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200" dirty="0" err="1">
                <a:latin typeface="+mj-lt"/>
              </a:rPr>
              <a:t>Persönliche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Ausarbeitung</a:t>
            </a:r>
            <a:r>
              <a:rPr lang="en-US" sz="1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+mj-lt"/>
              </a:rPr>
              <a:t>Frei </a:t>
            </a:r>
            <a:r>
              <a:rPr lang="en-US" sz="1200" dirty="0" err="1">
                <a:latin typeface="+mj-lt"/>
              </a:rPr>
              <a:t>verwendbar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mit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Bitte</a:t>
            </a:r>
            <a:r>
              <a:rPr lang="en-US" sz="1200" dirty="0">
                <a:latin typeface="+mj-lt"/>
              </a:rPr>
              <a:t> um Feedback.</a:t>
            </a:r>
            <a:endParaRPr lang="en-US" dirty="0"/>
          </a:p>
          <a:p>
            <a:endParaRPr lang="en-US" dirty="0"/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 and Production Consulting </a:t>
            </a:r>
          </a:p>
          <a:p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Nürnberg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März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2020</a:t>
            </a:r>
          </a:p>
          <a:p>
            <a:endParaRPr lang="en-US" dirty="0"/>
          </a:p>
          <a:p>
            <a:endParaRPr lang="de-DE" dirty="0"/>
          </a:p>
        </p:txBody>
      </p:sp>
      <p:pic>
        <p:nvPicPr>
          <p:cNvPr id="4102" name="Picture 6" descr="C:\Users\luisa\Desktop\Webdesign\David Lommer\Lommerland_Logo_190417\04_Lommerland_Logo_Varianten_190417\Lommerland_Logo_CMYK_negati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52" y="405458"/>
            <a:ext cx="4697455" cy="10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22511" y="6382121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Lommerland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Consulting 2020</a:t>
            </a:r>
          </a:p>
        </p:txBody>
      </p:sp>
    </p:spTree>
    <p:extLst>
      <p:ext uri="{BB962C8B-B14F-4D97-AF65-F5344CB8AC3E}">
        <p14:creationId xmlns:p14="http://schemas.microsoft.com/office/powerpoint/2010/main" val="340109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Krisen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nachvollziehbar</a:t>
            </a:r>
            <a:r>
              <a:rPr lang="en-US" dirty="0"/>
              <a:t> </a:t>
            </a:r>
            <a:r>
              <a:rPr lang="en-US" dirty="0" err="1"/>
              <a:t>geführt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:</a:t>
            </a:r>
          </a:p>
        </p:txBody>
      </p:sp>
      <p:sp>
        <p:nvSpPr>
          <p:cNvPr id="5" name="Rechteck 4"/>
          <p:cNvSpPr/>
          <p:nvPr/>
        </p:nvSpPr>
        <p:spPr>
          <a:xfrm>
            <a:off x="842591" y="2277666"/>
            <a:ext cx="5616624" cy="360040"/>
          </a:xfrm>
          <a:prstGeom prst="rect">
            <a:avLst/>
          </a:prstGeom>
          <a:solidFill>
            <a:srgbClr val="FF5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Ansatz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90002" y="126955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 charset="0"/>
              </a:rPr>
              <a:t>Situation/goals</a:t>
            </a:r>
          </a:p>
          <a:p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914598" y="2374134"/>
            <a:ext cx="10636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Basis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für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meine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Empfehlungen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ist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die FMEA (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Fehlermöglichkeitseinflussanalyse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).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Diese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basiert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grundsätzlich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auf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zwei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Gedankenansätzen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cs typeface="Arial" charset="0"/>
              </a:rPr>
              <a:t>1. Was </a:t>
            </a:r>
            <a:r>
              <a:rPr lang="en-US" sz="1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cs typeface="Arial" charset="0"/>
              </a:rPr>
              <a:t>kann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cs typeface="Arial" charset="0"/>
              </a:rPr>
              <a:t> </a:t>
            </a:r>
            <a:r>
              <a:rPr lang="en-US" sz="1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cs typeface="Arial" charset="0"/>
              </a:rPr>
              <a:t>passieren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cs typeface="Arial" charset="0"/>
              </a:rPr>
              <a:t>?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cs typeface="Arial" charset="0"/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und 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</a:t>
            </a:r>
            <a:r>
              <a:rPr lang="en-US" sz="1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Wie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hoch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ist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die </a:t>
            </a:r>
            <a:r>
              <a:rPr lang="en-US" sz="1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Wahrscheinlichkeit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dass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das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passiert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Diese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werden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zusammen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multipliziert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und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ergeben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eine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Risiko-Prioritätszahl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39342" y="5662042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0" algn="l"/>
                <a:tab pos="5472113" algn="l"/>
                <a:tab pos="5832475" algn="l"/>
              </a:tabLst>
            </a:pPr>
            <a:r>
              <a:rPr lang="en-US" sz="1400" dirty="0">
                <a:solidFill>
                  <a:schemeClr val="bg1"/>
                </a:solidFill>
                <a:cs typeface="Arial" charset="0"/>
              </a:rPr>
              <a:t>All proposals must be written in English</a:t>
            </a: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cs typeface="Arial" charset="0"/>
              </a:rPr>
              <a:t>Exceptions to be agreed with Head of CG/Practice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DBBA9EE-4B3D-4448-840F-3D8545DA71AA}"/>
              </a:ext>
            </a:extLst>
          </p:cNvPr>
          <p:cNvSpPr txBox="1"/>
          <p:nvPr/>
        </p:nvSpPr>
        <p:spPr>
          <a:xfrm>
            <a:off x="901017" y="4425492"/>
            <a:ext cx="9950686" cy="166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cs typeface="Arial" charset="0"/>
              </a:rPr>
              <a:t>Ansatz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Wir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können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nicht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alle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Risiken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eliminieren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aber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wir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können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durch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Maßnahmen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die </a:t>
            </a:r>
            <a:r>
              <a:rPr lang="en-US" sz="1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Wahrscheinlichkeit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reduzieren</a:t>
            </a:r>
            <a:r>
              <a:rPr lang="en-US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– 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Somit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reduzieren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wir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das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Risikopotential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einer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Ansteckung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Summe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Bitte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Beachten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Sie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auch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die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öffentlichen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Hinweise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unserem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Bundesministerium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für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Gesundheit.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2E09041-94F2-4BBA-B6A9-B573CE70F285}"/>
              </a:ext>
            </a:extLst>
          </p:cNvPr>
          <p:cNvSpPr/>
          <p:nvPr/>
        </p:nvSpPr>
        <p:spPr>
          <a:xfrm>
            <a:off x="842591" y="4306664"/>
            <a:ext cx="5616624" cy="360040"/>
          </a:xfrm>
          <a:prstGeom prst="rect">
            <a:avLst/>
          </a:prstGeom>
          <a:solidFill>
            <a:srgbClr val="FF5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Anwendung bei Corona</a:t>
            </a:r>
          </a:p>
        </p:txBody>
      </p:sp>
    </p:spTree>
    <p:extLst>
      <p:ext uri="{BB962C8B-B14F-4D97-AF65-F5344CB8AC3E}">
        <p14:creationId xmlns:p14="http://schemas.microsoft.com/office/powerpoint/2010/main" val="104659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Handlungsvorschläge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und </a:t>
            </a:r>
            <a:r>
              <a:rPr lang="en-US" dirty="0" err="1"/>
              <a:t>Dienstleistende</a:t>
            </a:r>
            <a:r>
              <a:rPr lang="en-US" dirty="0"/>
              <a:t> </a:t>
            </a:r>
            <a:r>
              <a:rPr lang="en-US" dirty="0" err="1"/>
              <a:t>Firmen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842591" y="1701602"/>
            <a:ext cx="10225136" cy="287337"/>
          </a:xfrm>
        </p:spPr>
        <p:txBody>
          <a:bodyPr/>
          <a:lstStyle/>
          <a:p>
            <a:r>
              <a:rPr lang="en-US" dirty="0"/>
              <a:t>Die </a:t>
            </a:r>
            <a:r>
              <a:rPr lang="de-DE" dirty="0"/>
              <a:t>Empfehlungen</a:t>
            </a:r>
            <a:r>
              <a:rPr lang="en-US" dirty="0"/>
              <a:t> </a:t>
            </a:r>
            <a:r>
              <a:rPr lang="de-DE" dirty="0"/>
              <a:t>sind</a:t>
            </a:r>
            <a:r>
              <a:rPr lang="en-US" dirty="0"/>
              <a:t> </a:t>
            </a:r>
            <a:r>
              <a:rPr lang="de-DE" dirty="0"/>
              <a:t>nicht</a:t>
            </a:r>
            <a:r>
              <a:rPr lang="en-US" dirty="0"/>
              <a:t> </a:t>
            </a:r>
            <a:r>
              <a:rPr lang="de-DE" dirty="0"/>
              <a:t>vollständig</a:t>
            </a:r>
            <a:r>
              <a:rPr lang="en-US" dirty="0"/>
              <a:t> und </a:t>
            </a:r>
            <a:r>
              <a:rPr lang="de-DE" dirty="0"/>
              <a:t>können</a:t>
            </a:r>
            <a:r>
              <a:rPr lang="en-US" dirty="0"/>
              <a:t> je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Gegebenheit</a:t>
            </a:r>
            <a:r>
              <a:rPr lang="en-US" dirty="0"/>
              <a:t> </a:t>
            </a:r>
            <a:r>
              <a:rPr lang="en-US" dirty="0" err="1"/>
              <a:t>variieren</a:t>
            </a:r>
            <a:r>
              <a:rPr lang="en-US" dirty="0"/>
              <a:t>, </a:t>
            </a:r>
            <a:r>
              <a:rPr lang="en-US" dirty="0" err="1"/>
              <a:t>gern</a:t>
            </a:r>
            <a:r>
              <a:rPr lang="en-US" dirty="0"/>
              <a:t> </a:t>
            </a:r>
            <a:r>
              <a:rPr lang="en-US" dirty="0" err="1"/>
              <a:t>erarbeite</a:t>
            </a:r>
            <a:r>
              <a:rPr lang="en-US" dirty="0"/>
              <a:t> ich </a:t>
            </a:r>
            <a:r>
              <a:rPr lang="en-US" dirty="0" err="1"/>
              <a:t>für</a:t>
            </a:r>
            <a:r>
              <a:rPr lang="en-US" dirty="0"/>
              <a:t> Sie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persönliche</a:t>
            </a:r>
            <a:r>
              <a:rPr lang="en-US" dirty="0"/>
              <a:t> </a:t>
            </a:r>
            <a:r>
              <a:rPr lang="en-US" dirty="0" err="1"/>
              <a:t>abgestimmte</a:t>
            </a:r>
            <a:r>
              <a:rPr lang="en-US" dirty="0"/>
              <a:t> </a:t>
            </a:r>
            <a:r>
              <a:rPr lang="en-US" dirty="0" err="1"/>
              <a:t>Maßnahmenempfehlung</a:t>
            </a:r>
            <a:r>
              <a:rPr lang="en-US" dirty="0"/>
              <a:t>.</a:t>
            </a:r>
          </a:p>
        </p:txBody>
      </p:sp>
      <p:sp>
        <p:nvSpPr>
          <p:cNvPr id="5" name="Rechteck 4"/>
          <p:cNvSpPr/>
          <p:nvPr/>
        </p:nvSpPr>
        <p:spPr>
          <a:xfrm>
            <a:off x="914599" y="2375515"/>
            <a:ext cx="10369152" cy="4032448"/>
          </a:xfrm>
          <a:prstGeom prst="rect">
            <a:avLst/>
          </a:prstGeom>
          <a:noFill/>
          <a:ln>
            <a:solidFill>
              <a:srgbClr val="FF5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86607" y="2463487"/>
            <a:ext cx="102251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Eingängen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eine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berührungslose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Desinfektionsäule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stellen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jeder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der die Firma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betritt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muss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sich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die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Hände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desinfizieren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(incl.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Handys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Schlüssel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–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ausgehängte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positive, auf die </a:t>
            </a:r>
            <a:r>
              <a:rPr lang="en-US" sz="13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Vorsorge</a:t>
            </a:r>
            <a:r>
              <a:rPr lang="en-US" sz="13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sz="13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Kunden</a:t>
            </a:r>
            <a:r>
              <a:rPr lang="en-US" sz="13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formulierte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Erklärung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nicht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vergessen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Möglichst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viele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Türen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lassen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um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Kontaktstellen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zu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reduzieren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allem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Bürotüren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auch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Schranktüren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Paternoster).</a:t>
            </a:r>
          </a:p>
          <a:p>
            <a:pPr marL="34290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Toilettenprozess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etablieren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Tür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öffnen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Hände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waschen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Papiertuch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Toilettentür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öffen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von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Toilettentür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schließen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verriegeln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Toilettengang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verrichten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Toilettenpapierblatt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Verriegelung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Tür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öffen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Hände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Waschen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Toilette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verlassen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Besprechungen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wenn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möglich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durch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Telkos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ersetzen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Dienstreisen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vermeiden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Essen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gehen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vermeiden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Ansamlungen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vermeiden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eher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Mittagessen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von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zuhause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mitnehmen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oder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bestellen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separiert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essen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Bargeldloses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Zahlen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bevorzugen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bis 20 Euro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ohne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Pin/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Wechselgeld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vermeiden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Geldfluss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“one way”.</a:t>
            </a:r>
          </a:p>
          <a:p>
            <a:pPr marL="34290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Nur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durcherhitztes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Essen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kaufen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oder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zuhause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durcherhitzen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Sterilität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–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Eigenversorgung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priorisieren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Öffentliche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Veranstaltungen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meiden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377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Handlungsvorschläge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und </a:t>
            </a:r>
            <a:r>
              <a:rPr lang="en-US" dirty="0" err="1"/>
              <a:t>Dienstleistende</a:t>
            </a:r>
            <a:r>
              <a:rPr lang="en-US" dirty="0"/>
              <a:t> </a:t>
            </a:r>
            <a:r>
              <a:rPr lang="en-US" dirty="0" err="1"/>
              <a:t>Firmen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842591" y="1701602"/>
            <a:ext cx="10225136" cy="287337"/>
          </a:xfrm>
        </p:spPr>
        <p:txBody>
          <a:bodyPr/>
          <a:lstStyle/>
          <a:p>
            <a:r>
              <a:rPr lang="en-US" dirty="0"/>
              <a:t>Die </a:t>
            </a:r>
            <a:r>
              <a:rPr lang="de-DE" dirty="0"/>
              <a:t>Empfehlungen</a:t>
            </a:r>
            <a:r>
              <a:rPr lang="en-US" dirty="0"/>
              <a:t> </a:t>
            </a:r>
            <a:r>
              <a:rPr lang="de-DE" dirty="0"/>
              <a:t>sind</a:t>
            </a:r>
            <a:r>
              <a:rPr lang="en-US" dirty="0"/>
              <a:t> </a:t>
            </a:r>
            <a:r>
              <a:rPr lang="de-DE" dirty="0"/>
              <a:t>nicht</a:t>
            </a:r>
            <a:r>
              <a:rPr lang="en-US" dirty="0"/>
              <a:t> </a:t>
            </a:r>
            <a:r>
              <a:rPr lang="de-DE" dirty="0"/>
              <a:t>vollständig</a:t>
            </a:r>
            <a:r>
              <a:rPr lang="en-US" dirty="0"/>
              <a:t> und </a:t>
            </a:r>
            <a:r>
              <a:rPr lang="de-DE" dirty="0"/>
              <a:t>können</a:t>
            </a:r>
            <a:r>
              <a:rPr lang="en-US" dirty="0"/>
              <a:t> je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Gegebenheit</a:t>
            </a:r>
            <a:r>
              <a:rPr lang="en-US" dirty="0"/>
              <a:t> </a:t>
            </a:r>
            <a:r>
              <a:rPr lang="en-US" dirty="0" err="1"/>
              <a:t>variieren</a:t>
            </a:r>
            <a:r>
              <a:rPr lang="en-US" dirty="0"/>
              <a:t>, </a:t>
            </a:r>
            <a:r>
              <a:rPr lang="en-US" dirty="0" err="1"/>
              <a:t>gern</a:t>
            </a:r>
            <a:r>
              <a:rPr lang="en-US" dirty="0"/>
              <a:t> </a:t>
            </a:r>
            <a:r>
              <a:rPr lang="en-US" dirty="0" err="1"/>
              <a:t>erarbeite</a:t>
            </a:r>
            <a:r>
              <a:rPr lang="en-US" dirty="0"/>
              <a:t> ich </a:t>
            </a:r>
            <a:r>
              <a:rPr lang="en-US" dirty="0" err="1"/>
              <a:t>für</a:t>
            </a:r>
            <a:r>
              <a:rPr lang="en-US" dirty="0"/>
              <a:t> Sie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persönliche</a:t>
            </a:r>
            <a:r>
              <a:rPr lang="en-US" dirty="0"/>
              <a:t> </a:t>
            </a:r>
            <a:r>
              <a:rPr lang="en-US" dirty="0" err="1"/>
              <a:t>Maßnahmenempfehlung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914599" y="2375515"/>
            <a:ext cx="10369152" cy="4032448"/>
          </a:xfrm>
          <a:prstGeom prst="rect">
            <a:avLst/>
          </a:prstGeom>
          <a:noFill/>
          <a:ln>
            <a:solidFill>
              <a:srgbClr val="FF5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7EC4486-924E-4433-AD3A-DD3B7E8F6F8A}"/>
              </a:ext>
            </a:extLst>
          </p:cNvPr>
          <p:cNvSpPr/>
          <p:nvPr/>
        </p:nvSpPr>
        <p:spPr>
          <a:xfrm>
            <a:off x="1006370" y="2375515"/>
            <a:ext cx="10297144" cy="3956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Prüfen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sie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ihre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Produktionsleistung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und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drosseln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sie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wenn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möglich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geben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sie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großzügig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Urlaub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und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nutzen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Sie das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Kurzarbeitergeld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Ermöglichen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Sie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Homeoffice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wo es der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Prozess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erlaubt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fehlende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Hardware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ist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meist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in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ein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zwei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Wochen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zu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realisieren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Bilden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Sie Gruppen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über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ihre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Organisation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(Gruppe 1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arbeitet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Montag und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Dienstag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– Gruppe 2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Mittwoch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und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Donnertag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). Bei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einem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positive Corona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Verdacht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fällt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ihnen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hiermit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“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nur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” die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hälfte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der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Mannschaft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in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Quarantäne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und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ermöglichen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hermit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einen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Notlauf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Strecken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Sie die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Termine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so, das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zb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 In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Wartezimmer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keine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Überschneidung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von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Wartenden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Personen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gibt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 (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Für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Kanzleien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Arztpraxen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etc.) </a:t>
            </a:r>
          </a:p>
          <a:p>
            <a:pPr marL="342900" lvl="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Schreibtischabstände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erweitern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wo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möglich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oft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Lüften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oder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besser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Fenster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offen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halten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Handys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täglich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desinfizieren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Handeschütteln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vermeiden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Putzdienst-Intervalle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erhöhen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–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Desinfektionspunke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gemeinsam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definieren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Neutrale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kontaktfreie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Zonen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etablieren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z.b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Logistiker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vs.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Wareneingang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</a:p>
          <a:p>
            <a:pPr marL="342900" lvl="0" indent="-342900">
              <a:lnSpc>
                <a:spcPct val="150000"/>
              </a:lnSpc>
              <a:buClr>
                <a:srgbClr val="FF55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Bleiben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sie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bitte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ruhig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und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besonnen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80700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3">
      <a:majorFont>
        <a:latin typeface="Raleway SemiBold"/>
        <a:ea typeface=""/>
        <a:cs typeface=""/>
      </a:majorFont>
      <a:minorFont>
        <a:latin typeface="Raleway"/>
        <a:ea typeface=""/>
        <a:cs typeface="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Benutzerdefiniert</PresentationFormat>
  <Paragraphs>44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Raleway</vt:lpstr>
      <vt:lpstr>Raleway SemiBold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luisa.herrmann@web.de</dc:creator>
  <cp:lastModifiedBy>David Lommer</cp:lastModifiedBy>
  <cp:revision>77</cp:revision>
  <dcterms:created xsi:type="dcterms:W3CDTF">2019-06-25T10:04:39Z</dcterms:created>
  <dcterms:modified xsi:type="dcterms:W3CDTF">2020-03-17T09:50:03Z</dcterms:modified>
</cp:coreProperties>
</file>